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4" r:id="rId2"/>
    <p:sldMasterId id="2147483731" r:id="rId3"/>
    <p:sldMasterId id="2147483684" r:id="rId4"/>
    <p:sldMasterId id="2147483697" r:id="rId5"/>
  </p:sldMasterIdLst>
  <p:notesMasterIdLst>
    <p:notesMasterId r:id="rId7"/>
  </p:notesMasterIdLst>
  <p:handoutMasterIdLst>
    <p:handoutMasterId r:id="rId8"/>
  </p:handoutMasterIdLst>
  <p:sldIdLst>
    <p:sldId id="489" r:id="rId6"/>
  </p:sldIdLst>
  <p:sldSz cx="5940425" cy="7920038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7" orient="horz" pos="1377" userDrawn="1">
          <p15:clr>
            <a:srgbClr val="A4A3A4"/>
          </p15:clr>
        </p15:guide>
        <p15:guide id="9" orient="horz" pos="3332" userDrawn="1">
          <p15:clr>
            <a:srgbClr val="A4A3A4"/>
          </p15:clr>
        </p15:guide>
        <p15:guide id="10" pos="3609" userDrawn="1">
          <p15:clr>
            <a:srgbClr val="A4A3A4"/>
          </p15:clr>
        </p15:guide>
        <p15:guide id="11" pos="1002" userDrawn="1">
          <p15:clr>
            <a:srgbClr val="A4A3A4"/>
          </p15:clr>
        </p15:guide>
        <p15:guide id="12" pos="27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Bauer" initials="MB" lastIdx="3" clrIdx="0">
    <p:extLst>
      <p:ext uri="{19B8F6BF-5375-455C-9EA6-DF929625EA0E}">
        <p15:presenceInfo xmlns:p15="http://schemas.microsoft.com/office/powerpoint/2012/main" userId="Markus Bau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D"/>
    <a:srgbClr val="FFFFFF"/>
    <a:srgbClr val="000000"/>
    <a:srgbClr val="777777"/>
    <a:srgbClr val="333333"/>
    <a:srgbClr val="262626"/>
    <a:srgbClr val="B6C6EC"/>
    <a:srgbClr val="003E6E"/>
    <a:srgbClr val="64A0C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72727" autoAdjust="0"/>
  </p:normalViewPr>
  <p:slideViewPr>
    <p:cSldViewPr snapToGrid="0">
      <p:cViewPr>
        <p:scale>
          <a:sx n="100" d="100"/>
          <a:sy n="100" d="100"/>
        </p:scale>
        <p:origin x="2946" y="348"/>
      </p:cViewPr>
      <p:guideLst>
        <p:guide orient="horz" pos="1377"/>
        <p:guide orient="horz" pos="3332"/>
        <p:guide pos="3609"/>
        <p:guide pos="1002"/>
        <p:guide pos="2740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1524" y="114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26/01/2023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26/01/2023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24313" y="500063"/>
            <a:ext cx="1876425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37626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056660"/>
            <a:ext cx="5940425" cy="586337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8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004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2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946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8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698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15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56662"/>
            <a:ext cx="5527895" cy="517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892664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2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63646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149" y="6447167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5989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07298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3019053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ED65ACC6-85AC-4DC5-A13A-987CAE172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3530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0787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" y="2907331"/>
            <a:ext cx="5940425" cy="50127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65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7329"/>
            <a:ext cx="2727150" cy="4323372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892665"/>
            <a:ext cx="2715803" cy="433803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1" y="2877995"/>
            <a:ext cx="5940425" cy="5042042"/>
          </a:xfrm>
          <a:prstGeom prst="rect">
            <a:avLst/>
          </a:prstGeom>
        </p:spPr>
        <p:txBody>
          <a:bodyPr/>
          <a:lstStyle>
            <a:lvl1pPr>
              <a:defRPr sz="91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136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729" r:id="rId4"/>
    <p:sldLayoutId id="2147483657" r:id="rId5"/>
    <p:sldLayoutId id="2147483711" r:id="rId6"/>
    <p:sldLayoutId id="2147483730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24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9" userDrawn="1">
          <p15:clr>
            <a:srgbClr val="F26B43"/>
          </p15:clr>
        </p15:guide>
        <p15:guide id="2" orient="horz" pos="4555" userDrawn="1">
          <p15:clr>
            <a:srgbClr val="F26B43"/>
          </p15:clr>
        </p15:guide>
        <p15:guide id="3" pos="3609" userDrawn="1">
          <p15:clr>
            <a:srgbClr val="F26B43"/>
          </p15:clr>
        </p15:guide>
        <p15:guide id="4" pos="133" userDrawn="1">
          <p15:clr>
            <a:srgbClr val="F26B43"/>
          </p15:clr>
        </p15:guide>
        <p15:guide id="5" pos="1871" userDrawn="1">
          <p15:clr>
            <a:srgbClr val="F26B43"/>
          </p15:clr>
        </p15:guide>
        <p15:guide id="6" orient="horz" pos="24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Lehrstuhl für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Renaturierungsökologie</a:t>
            </a:r>
            <a:endParaRPr lang="de-DE" sz="52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52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52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25" r:id="rId2"/>
    <p:sldLayoutId id="2147483727" r:id="rId3"/>
    <p:sldLayoutId id="214748372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Chair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Restoration Ecology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Munich</a:t>
            </a:r>
          </a:p>
        </p:txBody>
      </p:sp>
    </p:spTree>
    <p:extLst>
      <p:ext uri="{BB962C8B-B14F-4D97-AF65-F5344CB8AC3E}">
        <p14:creationId xmlns:p14="http://schemas.microsoft.com/office/powerpoint/2010/main" val="272701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244F00C7-B870-89AA-6730-97134618296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9" r="847"/>
          <a:stretch/>
        </p:blipFill>
        <p:spPr bwMode="auto">
          <a:xfrm>
            <a:off x="0" y="-1"/>
            <a:ext cx="5940425" cy="6586815"/>
          </a:xfrm>
          <a:prstGeom prst="rect">
            <a:avLst/>
          </a:prstGeom>
          <a:noFill/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07A594-3BF2-ABF0-B41E-B2D0D9C5B112}"/>
              </a:ext>
            </a:extLst>
          </p:cNvPr>
          <p:cNvSpPr txBox="1"/>
          <p:nvPr/>
        </p:nvSpPr>
        <p:spPr>
          <a:xfrm>
            <a:off x="4238626" y="2549106"/>
            <a:ext cx="836490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846FEA-FA24-928F-F657-095DD2B92769}"/>
              </a:ext>
            </a:extLst>
          </p:cNvPr>
          <p:cNvSpPr txBox="1"/>
          <p:nvPr/>
        </p:nvSpPr>
        <p:spPr>
          <a:xfrm>
            <a:off x="2884487" y="4672711"/>
            <a:ext cx="777066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A188FD-BDF3-F5BE-93E4-64B28D8D9180}"/>
              </a:ext>
            </a:extLst>
          </p:cNvPr>
          <p:cNvSpPr txBox="1"/>
          <p:nvPr/>
        </p:nvSpPr>
        <p:spPr>
          <a:xfrm>
            <a:off x="303228" y="5069453"/>
            <a:ext cx="1028905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>
                <a:latin typeface="+mn-lt"/>
              </a:rPr>
              <a:t>48 </a:t>
            </a:r>
            <a:r>
              <a:rPr lang="de-DE" sz="1000" dirty="0" err="1">
                <a:latin typeface="+mn-lt"/>
              </a:rPr>
              <a:t>plots</a:t>
            </a:r>
            <a:r>
              <a:rPr lang="de-DE" sz="1000" dirty="0">
                <a:latin typeface="+mn-lt"/>
              </a:rPr>
              <a:t> per block:</a:t>
            </a:r>
          </a:p>
        </p:txBody>
      </p:sp>
      <p:pic>
        <p:nvPicPr>
          <p:cNvPr id="11" name="Grafik 10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34E5123A-357C-2309-670E-E71B3A23C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0" t="26150" r="18738" b="55354"/>
          <a:stretch/>
        </p:blipFill>
        <p:spPr>
          <a:xfrm>
            <a:off x="0" y="6558239"/>
            <a:ext cx="5940425" cy="107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833"/>
      </p:ext>
    </p:extLst>
  </p:cSld>
  <p:clrMapOvr>
    <a:masterClrMapping/>
  </p:clrMapOvr>
</p:sld>
</file>

<file path=ppt/theme/theme1.xml><?xml version="1.0" encoding="utf-8"?>
<a:theme xmlns:a="http://schemas.openxmlformats.org/drawingml/2006/main" name="TUM_ohne_Kopfzeile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2.xml><?xml version="1.0" encoding="utf-8"?>
<a:theme xmlns:a="http://schemas.openxmlformats.org/drawingml/2006/main" name="TUM_mit_Kopfzeil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3.xml><?xml version="1.0" encoding="utf-8"?>
<a:theme xmlns:a="http://schemas.openxmlformats.org/drawingml/2006/main" name="TUM_with_header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TUM_Kapiteltrenner_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5.xml><?xml version="1.0" encoding="utf-8"?>
<a:theme xmlns:a="http://schemas.openxmlformats.org/drawingml/2006/main" name="TUM_Kapiteltrenner_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Microsoft Office PowerPoint</Application>
  <PresentationFormat>Benutzerdefiniert</PresentationFormat>
  <Paragraphs>3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</vt:i4>
      </vt:variant>
    </vt:vector>
  </HeadingPairs>
  <TitlesOfParts>
    <vt:vector size="11" baseType="lpstr">
      <vt:lpstr>Arial</vt:lpstr>
      <vt:lpstr>Calibri</vt:lpstr>
      <vt:lpstr>Courier New</vt:lpstr>
      <vt:lpstr>Symbol</vt:lpstr>
      <vt:lpstr>Wingdings</vt:lpstr>
      <vt:lpstr>TUM_ohne_Kopfzeile</vt:lpstr>
      <vt:lpstr>TUM_mit_Kopfzeile</vt:lpstr>
      <vt:lpstr>TUM_with_header</vt:lpstr>
      <vt:lpstr>TUM_Kapiteltrenner_blau</vt:lpstr>
      <vt:lpstr>TUM_Kapiteltrenner_schwarz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dike grassland compensatory? The influence of phosphorus and seed mixtures on establishment success and the variability of vegetation</dc:title>
  <dc:creator>Markus Bauer</dc:creator>
  <cp:lastModifiedBy>Bauer, Markus</cp:lastModifiedBy>
  <cp:revision>187</cp:revision>
  <dcterms:created xsi:type="dcterms:W3CDTF">2020-12-03T09:17:35Z</dcterms:created>
  <dcterms:modified xsi:type="dcterms:W3CDTF">2023-01-26T16:49:08Z</dcterms:modified>
</cp:coreProperties>
</file>